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9" r:id="rId22"/>
    <p:sldId id="278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92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6" r:id="rId47"/>
    <p:sldId id="310" r:id="rId48"/>
    <p:sldId id="315" r:id="rId49"/>
    <p:sldId id="303" r:id="rId50"/>
    <p:sldId id="307" r:id="rId51"/>
    <p:sldId id="304" r:id="rId52"/>
    <p:sldId id="305" r:id="rId53"/>
    <p:sldId id="308" r:id="rId54"/>
    <p:sldId id="309" r:id="rId55"/>
    <p:sldId id="312" r:id="rId56"/>
    <p:sldId id="313" r:id="rId57"/>
    <p:sldId id="314" r:id="rId58"/>
    <p:sldId id="311" r:id="rId59"/>
    <p:sldId id="316" r:id="rId60"/>
    <p:sldId id="317" r:id="rId61"/>
    <p:sldId id="318" r:id="rId62"/>
    <p:sldId id="319" r:id="rId63"/>
    <p:sldId id="32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1DB4-7CB4-4D2B-91C1-B2D236BE5EAB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C029E-3282-4A25-AEBE-A81BF9DD48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3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C029E-3282-4A25-AEBE-A81BF9DD485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9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AF8BA-4C41-4302-82C1-74D1692FE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03BAF2-2A2A-4D3F-868C-9B6BF45CE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CFABA5-B223-41D5-BB2B-4DC88E01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EC830-AFFE-4283-BF78-EEAB53A1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E654E-F0C9-4CB1-B8EA-5F3B7FC3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72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45BC2-B4CD-4F84-94E0-EFE25986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49CF86-2061-44C8-B8F2-8FD10C7C0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A149A6-8774-4DDD-95B1-C8332C06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B4657-CB68-491E-B13F-E8CB6231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25DDC-599E-4232-AF0B-5C4ADFBE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7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665486-4D6F-4907-A1B2-501D2811E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A6F409-599B-434D-BFB8-0BEC23D3D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9A17A-AA43-4E37-8824-654746B2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ED555-DF76-4D01-90B6-FC574784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3B376-0C3A-4849-BDC0-ED5F2E4F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8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01501-BE05-4559-ADB3-A312E258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21A8C-50FB-4F2F-8B16-DCBC0C5A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DF28A9-3854-4C1A-A693-FCAA4B1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EB615-236F-4CAC-89E3-ADB1AC02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359B9-1037-42E8-9649-756D0F83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0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17573-FFB1-40CC-BEFC-3A91E3C9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384C45-0366-4D49-9195-728DEFA1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28C1B-8F84-4754-BF81-EEB01721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1DE67F-531C-4D03-BE4B-BE07230C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865D3-1480-429C-BB88-00DF027D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1EE4F-6CB8-4B6F-A7D2-F2D9D24D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B7A1B-9FE8-43EE-8120-6ACE49FA0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DE407-0352-4896-B8FF-B30AA4760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B407D9-CF5D-4783-A2F0-CCA83930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47B435-3868-40FE-A2B0-82DFAAF1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12F91-70CE-4259-838B-33C7E427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DADC2-56C7-4DFB-8140-BF9B43A1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C3844A-9086-4DE8-BE27-F8C7DF0AF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5D185-C42E-41D8-B840-34BF44423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357D90-B46B-41D2-95A2-7567A9925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8B2EF6-4612-483A-8325-4CC3B7206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0B615F-D85A-4502-AF47-99A0C114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CDC59E-E349-4CA7-A0AF-C6A872CA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BD4B12-FB9C-431D-8401-E9C68E83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6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D697E-9E98-434F-984D-54CB97B6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359D83-2D82-414E-8F72-F8A9AAD9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28E239-FAED-4157-AE08-7077BA5D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F41DD0-9AEB-49A4-B539-A71F9ABD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5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177AC2-B2B4-442B-A521-24F850E1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BAD541-F943-4A15-87BC-409961E3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EB7790-D19C-4790-B844-0EEAF4DA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0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CD084-D990-4836-BC19-09D20F26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DF7D9-3A37-4BA8-B83F-349424E7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6FC1E8-7030-4783-B357-99E161FC0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74621-E91E-4D19-86B5-AA78C18A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910A8-AC02-47D2-ABEB-A86A520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39FFB-817C-48E5-BE14-5B2AFFDA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3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1B79-F55A-4292-96DB-86491273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EFC35D-316D-4413-8475-B9776F17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745BC-BA01-4EA4-ACE5-2E1E978C9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280B61-0692-435F-B118-7411E41A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2878E-E6BA-40C3-9331-D1494CDA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34543-55F4-435C-9C24-FC16C92F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6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E42955-2B7A-42A4-AC3F-12690C8B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4DD96-8A40-441C-A9DA-95AF390B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D1A918-E44C-4117-99C3-36D6F644C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17CB9-7064-4D83-B004-7805B8F76514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FDC8CD-7F7F-4112-B13C-71485DE2C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B2673-A466-46D5-945F-AB0E8C31F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68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EB99F7-B53F-4839-97B5-82FC3BB3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21" y="3882676"/>
            <a:ext cx="7961607" cy="2975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5A241B-9C02-4791-A72A-FAD52880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31" y="312933"/>
            <a:ext cx="3209925" cy="2066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8A03D3-58CB-4852-8312-FC1D78EE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" y="3882676"/>
            <a:ext cx="3721021" cy="29753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0101E1-726F-4092-AB79-D8F608FE2BBF}"/>
              </a:ext>
            </a:extLst>
          </p:cNvPr>
          <p:cNvSpPr txBox="1"/>
          <p:nvPr/>
        </p:nvSpPr>
        <p:spPr>
          <a:xfrm>
            <a:off x="195943" y="223935"/>
            <a:ext cx="57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Ilqr+least</a:t>
            </a:r>
            <a:r>
              <a:rPr lang="en-US" altLang="zh-CN" dirty="0"/>
              <a:t> square central difference </a:t>
            </a:r>
            <a:r>
              <a:rPr lang="en-US" altLang="zh-CN" dirty="0" err="1"/>
              <a:t>sysid+LTI</a:t>
            </a:r>
            <a:r>
              <a:rPr lang="en-US" altLang="zh-CN" dirty="0"/>
              <a:t> system</a:t>
            </a:r>
          </a:p>
          <a:p>
            <a:r>
              <a:rPr lang="en-US" altLang="zh-CN" dirty="0"/>
              <a:t>Weiwei li 2004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445C58-4BA3-4084-B3F1-C45E730E7B7B}"/>
              </a:ext>
            </a:extLst>
          </p:cNvPr>
          <p:cNvSpPr txBox="1"/>
          <p:nvPr/>
        </p:nvSpPr>
        <p:spPr>
          <a:xfrm>
            <a:off x="1138989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trajectory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DFE84-571E-40AE-9444-CCB6A380CE11}"/>
              </a:ext>
            </a:extLst>
          </p:cNvPr>
          <p:cNvSpPr txBox="1"/>
          <p:nvPr/>
        </p:nvSpPr>
        <p:spPr>
          <a:xfrm>
            <a:off x="9595119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cost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0E7FCD-0D59-4F68-A933-6B860C349E44}"/>
              </a:ext>
            </a:extLst>
          </p:cNvPr>
          <p:cNvSpPr txBox="1"/>
          <p:nvPr/>
        </p:nvSpPr>
        <p:spPr>
          <a:xfrm>
            <a:off x="5367054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trajectory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6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BC7DF9-C92F-435D-816C-1A465235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841" y="74646"/>
            <a:ext cx="2848215" cy="25939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F99C2-8789-45E9-BBCC-3E334A1A52E0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729FA3-939D-47BE-AEA9-0306E1F1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3" y="2830479"/>
            <a:ext cx="9896475" cy="3952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C9946F-354F-4183-B6E4-B32FC58BF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35" y="833438"/>
            <a:ext cx="13811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66A365-6B12-42FB-A02B-AB085695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64" y="223935"/>
            <a:ext cx="2723238" cy="2457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CE319-0D43-4565-BB21-FA781F7A903B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C8C04-0CAB-4917-8D62-9DB2D1F9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6" y="3032450"/>
            <a:ext cx="11140408" cy="28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C617083-657B-44CE-ACBC-599EAD7B6449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swimmer3+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CE5EF-7EEC-47FE-98A6-358D367B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57" y="2976574"/>
            <a:ext cx="7857640" cy="3037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CFFA9-DA17-428C-B893-1DAD424F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81" y="205273"/>
            <a:ext cx="2952400" cy="23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6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95C5F3-D53B-41A5-A027-BE6EEB0E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38" y="223935"/>
            <a:ext cx="3512878" cy="31019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CAF4B0-DE60-49CA-887C-773E4813C94F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swimmer3+ ARMA</a:t>
            </a:r>
          </a:p>
          <a:p>
            <a:r>
              <a:rPr lang="en-US" altLang="zh-CN" dirty="0"/>
              <a:t>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F285DC-EBFE-42C8-B395-6D2E56D5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9" y="3429000"/>
            <a:ext cx="8475015" cy="32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2524D-FC9A-419A-9FAD-B764AD11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20" y="185413"/>
            <a:ext cx="6902515" cy="27195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C518B6-EDB8-4173-BDF3-22BA19A39FDA}"/>
              </a:ext>
            </a:extLst>
          </p:cNvPr>
          <p:cNvSpPr txBox="1"/>
          <p:nvPr/>
        </p:nvSpPr>
        <p:spPr>
          <a:xfrm>
            <a:off x="111968" y="747"/>
            <a:ext cx="252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A22A8-6317-4467-8CA1-ED915852C12F}"/>
              </a:ext>
            </a:extLst>
          </p:cNvPr>
          <p:cNvSpPr txBox="1"/>
          <p:nvPr/>
        </p:nvSpPr>
        <p:spPr>
          <a:xfrm>
            <a:off x="995265" y="942392"/>
            <a:ext cx="240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Alpha=0.9*alpha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7F0F2-3011-4DA6-B7D9-4D5999B8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21" y="3806655"/>
            <a:ext cx="6902514" cy="27464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EEAA33-A537-497C-96B2-C377618415D2}"/>
              </a:ext>
            </a:extLst>
          </p:cNvPr>
          <p:cNvSpPr txBox="1"/>
          <p:nvPr/>
        </p:nvSpPr>
        <p:spPr>
          <a:xfrm>
            <a:off x="995265" y="4190917"/>
            <a:ext cx="295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 search IROS12 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4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1F38A7-0F68-461F-873C-D6076EC0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60" y="3132782"/>
            <a:ext cx="7812255" cy="30975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C05484-7CE5-436F-8513-5B808417A826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no batching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FB48F6-D7EB-40E6-9F62-8B204651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18" y="289248"/>
            <a:ext cx="2289412" cy="21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5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04C2FE-1CF0-4679-8290-04969A2AD622}"/>
              </a:ext>
            </a:extLst>
          </p:cNvPr>
          <p:cNvSpPr txBox="1"/>
          <p:nvPr/>
        </p:nvSpPr>
        <p:spPr>
          <a:xfrm>
            <a:off x="130629" y="112901"/>
            <a:ext cx="333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</a:t>
            </a:r>
          </a:p>
          <a:p>
            <a:r>
              <a:rPr lang="en-US" altLang="zh-CN" dirty="0"/>
              <a:t>Skip 40 steps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ECC38D-C452-4330-AD62-E5B4F6B4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43" y="1195838"/>
            <a:ext cx="9159033" cy="52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A5A0C1-AE26-4E5B-A1A9-A08836AF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8" y="1261899"/>
            <a:ext cx="8598418" cy="52415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3F7BCE-2EB0-4231-A805-BF32B92568F6}"/>
              </a:ext>
            </a:extLst>
          </p:cNvPr>
          <p:cNvSpPr txBox="1"/>
          <p:nvPr/>
        </p:nvSpPr>
        <p:spPr>
          <a:xfrm>
            <a:off x="130629" y="112901"/>
            <a:ext cx="333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</a:t>
            </a:r>
          </a:p>
          <a:p>
            <a:r>
              <a:rPr lang="en-US" altLang="zh-CN" dirty="0"/>
              <a:t>Skip 40 steps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5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B917D8-9405-46B2-B35F-5E4FB3E4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95" y="1756808"/>
            <a:ext cx="7941615" cy="31449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C5495-C857-43B1-A2FF-8BA84232576C}"/>
              </a:ext>
            </a:extLst>
          </p:cNvPr>
          <p:cNvSpPr txBox="1"/>
          <p:nvPr/>
        </p:nvSpPr>
        <p:spPr>
          <a:xfrm>
            <a:off x="205273" y="326571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Pendulum+arma+single</a:t>
            </a:r>
            <a:r>
              <a:rPr lang="en-US" altLang="zh-CN" dirty="0"/>
              <a:t> batch residual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826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9523AD-26B4-433F-BC98-ED24ECA7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37"/>
            <a:ext cx="2850423" cy="2645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6EE2BC-9A81-4B87-8EF4-111E27317D28}"/>
              </a:ext>
            </a:extLst>
          </p:cNvPr>
          <p:cNvSpPr txBox="1"/>
          <p:nvPr/>
        </p:nvSpPr>
        <p:spPr>
          <a:xfrm>
            <a:off x="234918" y="317241"/>
            <a:ext cx="25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6445A-C448-48B2-B286-10140F19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23" y="780270"/>
            <a:ext cx="2866928" cy="2646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5F7158-15EE-4D9A-940B-AE1BB615414B}"/>
              </a:ext>
            </a:extLst>
          </p:cNvPr>
          <p:cNvSpPr txBox="1"/>
          <p:nvPr/>
        </p:nvSpPr>
        <p:spPr>
          <a:xfrm>
            <a:off x="3394412" y="317241"/>
            <a:ext cx="213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088B6C-8935-4DA1-8C6D-60AE1AC71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51" y="780270"/>
            <a:ext cx="2914212" cy="26463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D63953-69F6-452D-BBCB-347779DFE032}"/>
              </a:ext>
            </a:extLst>
          </p:cNvPr>
          <p:cNvSpPr txBox="1"/>
          <p:nvPr/>
        </p:nvSpPr>
        <p:spPr>
          <a:xfrm>
            <a:off x="6332913" y="317241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Noise=0.1%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785EF8-5412-4C8A-A05D-C5E9117BE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3" y="780270"/>
            <a:ext cx="2821031" cy="26463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EAB321-07D7-4CFC-85D1-75BD29252900}"/>
              </a:ext>
            </a:extLst>
          </p:cNvPr>
          <p:cNvSpPr txBox="1"/>
          <p:nvPr/>
        </p:nvSpPr>
        <p:spPr>
          <a:xfrm>
            <a:off x="0" y="3581810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Noise=0.01%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7D0594-8C53-4DAE-B599-5E15D72796DE}"/>
              </a:ext>
            </a:extLst>
          </p:cNvPr>
          <p:cNvSpPr txBox="1"/>
          <p:nvPr/>
        </p:nvSpPr>
        <p:spPr>
          <a:xfrm>
            <a:off x="9048430" y="317241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Noise=0.01%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F42D94-D404-431A-8C99-2107EB546D4F}"/>
              </a:ext>
            </a:extLst>
          </p:cNvPr>
          <p:cNvSpPr txBox="1"/>
          <p:nvPr/>
        </p:nvSpPr>
        <p:spPr>
          <a:xfrm>
            <a:off x="553625" y="6010060"/>
            <a:ext cx="174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 fails, single, batch similar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D3DE504-957E-4241-977B-92062A9B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6" y="4228141"/>
            <a:ext cx="1978297" cy="15787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A559F3-DEF2-4EEA-97B3-62973D5A5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923" y="4031796"/>
            <a:ext cx="2945428" cy="248316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97C3DF9-F14F-4D86-B821-592E89E10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561" y="4031796"/>
            <a:ext cx="3036966" cy="248316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454087-C932-48DA-8D0A-7A9A4CEF3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737" y="4031796"/>
            <a:ext cx="2898014" cy="24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6FF2C6-49BC-492A-8167-6F9585CB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2" y="2488000"/>
            <a:ext cx="6761748" cy="2691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CDBDFE-3848-4590-BD9C-C6AD33AE653F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LSCD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4ECD5-A295-43BC-8593-B2E76E18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84" y="814387"/>
            <a:ext cx="1609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61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5AFCD01-5A4B-4302-B13E-8404DF547023}"/>
              </a:ext>
            </a:extLst>
          </p:cNvPr>
          <p:cNvSpPr txBox="1"/>
          <p:nvPr/>
        </p:nvSpPr>
        <p:spPr>
          <a:xfrm>
            <a:off x="80211" y="92652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Noise=0.1%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52A82-430D-4378-B29F-D366195F1DF4}"/>
              </a:ext>
            </a:extLst>
          </p:cNvPr>
          <p:cNvSpPr txBox="1"/>
          <p:nvPr/>
        </p:nvSpPr>
        <p:spPr>
          <a:xfrm>
            <a:off x="140877" y="918819"/>
            <a:ext cx="271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B2DA67-8A7D-4611-A17B-275F3BB66DF1}"/>
              </a:ext>
            </a:extLst>
          </p:cNvPr>
          <p:cNvSpPr txBox="1"/>
          <p:nvPr/>
        </p:nvSpPr>
        <p:spPr>
          <a:xfrm>
            <a:off x="3300371" y="918819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ED19E4-1797-4522-B7EC-7FD54D81FD97}"/>
              </a:ext>
            </a:extLst>
          </p:cNvPr>
          <p:cNvSpPr txBox="1"/>
          <p:nvPr/>
        </p:nvSpPr>
        <p:spPr>
          <a:xfrm>
            <a:off x="6238872" y="918819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Noise=0.1%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EFE11A-E08A-45AF-9474-F37843CD9097}"/>
              </a:ext>
            </a:extLst>
          </p:cNvPr>
          <p:cNvSpPr txBox="1"/>
          <p:nvPr/>
        </p:nvSpPr>
        <p:spPr>
          <a:xfrm>
            <a:off x="8954389" y="918819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Noise=0.01%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6075BE8-12AB-4982-8A53-622EE471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34" y="1387641"/>
            <a:ext cx="3198570" cy="25008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B48AE9-4958-4020-9DDF-E93CBD18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61" y="1387642"/>
            <a:ext cx="3133773" cy="25008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C6834D-6465-4D7C-AD4F-A170DDDE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988" y="1368435"/>
            <a:ext cx="3133773" cy="25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8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3F5DCA-A005-4E35-962F-A33409B403D1}"/>
              </a:ext>
            </a:extLst>
          </p:cNvPr>
          <p:cNvSpPr txBox="1"/>
          <p:nvPr/>
        </p:nvSpPr>
        <p:spPr>
          <a:xfrm>
            <a:off x="232611" y="224589"/>
            <a:ext cx="302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D2C 2.0 key settings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818D01-1B2C-4D01-9570-EF0C97E7F1F0}"/>
              </a:ext>
            </a:extLst>
          </p:cNvPr>
          <p:cNvSpPr txBox="1"/>
          <p:nvPr/>
        </p:nvSpPr>
        <p:spPr>
          <a:xfrm>
            <a:off x="312821" y="882316"/>
            <a:ext cx="866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Initial guess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D2C2.0 training fails (error) without initial guess(s3,s6)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Matlab</a:t>
            </a:r>
            <a:r>
              <a:rPr lang="en-US" altLang="zh-CN" dirty="0"/>
              <a:t> version (LS) converges but descents much slower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Add random noise as initial guess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AFC445-345A-415E-917E-981966594690}"/>
              </a:ext>
            </a:extLst>
          </p:cNvPr>
          <p:cNvSpPr txBox="1"/>
          <p:nvPr/>
        </p:nvSpPr>
        <p:spPr>
          <a:xfrm>
            <a:off x="312821" y="2386859"/>
            <a:ext cx="709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Line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IROS12 paper line search: fail to converge both python and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alpha = alpha*0.9: can’t reach target but converge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D2C 2.0: works well, only need to decrease alpha in forward pass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EAA85A-DAA4-4096-A415-0B233A6AE5EB}"/>
              </a:ext>
            </a:extLst>
          </p:cNvPr>
          <p:cNvSpPr txBox="1"/>
          <p:nvPr/>
        </p:nvSpPr>
        <p:spPr>
          <a:xfrm>
            <a:off x="312821" y="3870976"/>
            <a:ext cx="891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Least square solver(</a:t>
            </a:r>
            <a:r>
              <a:rPr lang="en-US" altLang="zh-CN" dirty="0" err="1"/>
              <a:t>matlab</a:t>
            </a:r>
            <a:r>
              <a:rPr lang="en-US" altLang="zh-CN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classic method: id perturbation var=e-6 can’t reach target, var= e-7,e-8 works well – need small perturbation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QR decomposition: var=e-6 works well, e-4 fails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C27801-E4FA-4BC2-8C22-8307130E2457}"/>
              </a:ext>
            </a:extLst>
          </p:cNvPr>
          <p:cNvSpPr txBox="1"/>
          <p:nvPr/>
        </p:nvSpPr>
        <p:spPr>
          <a:xfrm>
            <a:off x="312821" y="5355093"/>
            <a:ext cx="486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Regularization never triggered in both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EB2EB-7E2C-4BDD-9860-C869EC1D97B0}"/>
              </a:ext>
            </a:extLst>
          </p:cNvPr>
          <p:cNvSpPr txBox="1"/>
          <p:nvPr/>
        </p:nvSpPr>
        <p:spPr>
          <a:xfrm>
            <a:off x="312821" y="5971792"/>
            <a:ext cx="493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R should not be small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13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B9803A0-8B2A-4DE5-B425-B8D71DF03C72}"/>
              </a:ext>
            </a:extLst>
          </p:cNvPr>
          <p:cNvSpPr txBox="1"/>
          <p:nvPr/>
        </p:nvSpPr>
        <p:spPr>
          <a:xfrm>
            <a:off x="208219" y="121790"/>
            <a:ext cx="333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LSID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all parameters are the same as d2c 2.0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B645D0-6005-47F6-A075-86B243C2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9" y="2166240"/>
            <a:ext cx="7731987" cy="30823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BDAEF-6B72-407C-839C-9E302386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97" y="130810"/>
            <a:ext cx="3332553" cy="30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A0646B-1F5D-4588-BF1E-A54384F3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39" y="407727"/>
            <a:ext cx="3157344" cy="2602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14C35-A7B9-47C2-93B6-BC666753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83" y="407727"/>
            <a:ext cx="3307411" cy="26027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6D71F6-1842-4A90-9775-DEF42CDC23F4}"/>
              </a:ext>
            </a:extLst>
          </p:cNvPr>
          <p:cNvSpPr txBox="1"/>
          <p:nvPr/>
        </p:nvSpPr>
        <p:spPr>
          <a:xfrm>
            <a:off x="130336" y="3105834"/>
            <a:ext cx="269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Increase perturbation for the first few steps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B17A87-C9A5-4C7A-8B8A-EBA10910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94" y="407727"/>
            <a:ext cx="3108151" cy="2602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9FF196-E525-4193-A98C-37C1B846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374" y="3662358"/>
            <a:ext cx="6580608" cy="25915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43C68-4E34-4648-8AB5-E0B57655F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239" y="3662358"/>
            <a:ext cx="3040135" cy="25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64692D-C2FF-4AEF-9879-46677005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474" y="217571"/>
            <a:ext cx="3504241" cy="29164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847578-F014-4263-A207-37D670D8EFF2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4F20E2-6980-4DD9-B9C2-8E8E9375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74" y="3503645"/>
            <a:ext cx="7707737" cy="29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567331-C5AB-45A1-88A8-D0DF7AFC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467251"/>
            <a:ext cx="7768123" cy="30358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451DC7-44B1-406B-8102-9A9535BD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85" y="66825"/>
            <a:ext cx="3491349" cy="32022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84ECCE-A59C-4B85-87BD-5E90082078E7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92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D871A9-46DA-4592-AED6-AA78EB57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" y="686573"/>
            <a:ext cx="2487871" cy="23756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94A8A9-ED32-48B0-B138-C92CB9F36711}"/>
              </a:ext>
            </a:extLst>
          </p:cNvPr>
          <p:cNvSpPr txBox="1"/>
          <p:nvPr/>
        </p:nvSpPr>
        <p:spPr>
          <a:xfrm>
            <a:off x="234918" y="317241"/>
            <a:ext cx="25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5D9E7-67C1-47FC-B770-3017A5ECC457}"/>
              </a:ext>
            </a:extLst>
          </p:cNvPr>
          <p:cNvSpPr txBox="1"/>
          <p:nvPr/>
        </p:nvSpPr>
        <p:spPr>
          <a:xfrm>
            <a:off x="3394412" y="317241"/>
            <a:ext cx="213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21598F-D9DD-4ADD-BBB5-6E835065E111}"/>
              </a:ext>
            </a:extLst>
          </p:cNvPr>
          <p:cNvSpPr txBox="1"/>
          <p:nvPr/>
        </p:nvSpPr>
        <p:spPr>
          <a:xfrm>
            <a:off x="0" y="3581810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9A4B73-81DA-49E6-A7B0-07579CB8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571" y="686573"/>
            <a:ext cx="2453254" cy="23756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04268BD-168E-4038-BD0B-4EE0B68E8869}"/>
              </a:ext>
            </a:extLst>
          </p:cNvPr>
          <p:cNvSpPr txBox="1"/>
          <p:nvPr/>
        </p:nvSpPr>
        <p:spPr>
          <a:xfrm>
            <a:off x="234918" y="0"/>
            <a:ext cx="108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=7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1D94ED-36A1-4637-BC4B-3AB70A5B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411" y="4228141"/>
            <a:ext cx="3065929" cy="24839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688A78-8C86-4239-AC15-42427CD28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3" y="4228141"/>
            <a:ext cx="3031958" cy="24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55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022070-1FAB-4CC9-A1EC-694DD8FB8CB6}"/>
              </a:ext>
            </a:extLst>
          </p:cNvPr>
          <p:cNvSpPr txBox="1"/>
          <p:nvPr/>
        </p:nvSpPr>
        <p:spPr>
          <a:xfrm>
            <a:off x="320841" y="328863"/>
            <a:ext cx="48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control truncation in ARMA id perturbation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E255B7-6E0A-42D6-AE6C-2DE2F145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5" y="1194317"/>
            <a:ext cx="3443355" cy="29842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39C885-1074-4186-9787-576ADCE2760D}"/>
              </a:ext>
            </a:extLst>
          </p:cNvPr>
          <p:cNvSpPr txBox="1"/>
          <p:nvPr/>
        </p:nvSpPr>
        <p:spPr>
          <a:xfrm>
            <a:off x="5919536" y="328863"/>
            <a:ext cx="429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control truncation in ARMA id perturbation and prediction perturbation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BFA29-2121-4192-8311-07E34A99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87" y="1194317"/>
            <a:ext cx="3452782" cy="29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AD4D0-8072-4415-9130-B0E83539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77" y="3062116"/>
            <a:ext cx="8467142" cy="3383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403A04-8425-438B-97C1-E858C5855D31}"/>
              </a:ext>
            </a:extLst>
          </p:cNvPr>
          <p:cNvSpPr txBox="1"/>
          <p:nvPr/>
        </p:nvSpPr>
        <p:spPr>
          <a:xfrm>
            <a:off x="119987" y="105749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5B0B0-1CCC-4DAE-B40A-4AA1F99E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35" y="233304"/>
            <a:ext cx="2843353" cy="25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5C3405-1E33-4A90-AB64-E1EE2AE7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27" y="3429000"/>
            <a:ext cx="7580151" cy="3039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311298-0CFA-4B9C-B5BC-D0B324C21394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D39DC7-30E2-482C-8054-19353D2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93" y="121790"/>
            <a:ext cx="3376753" cy="31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1CDE66-0DDA-4E4B-A95F-32C89A4C45F1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 + LSCD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B11C7E-19D3-49C5-BB02-D640236E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6" y="1850858"/>
            <a:ext cx="2162175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565EE8-C0EB-437F-BE2F-0ADB5D18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29" y="208546"/>
            <a:ext cx="1617452" cy="15099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45F7F0-C62D-4FC7-8769-CAD29C8A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42" y="1053296"/>
            <a:ext cx="5383781" cy="2158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60781E-3EAF-41E1-B66A-AC87781BC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42" y="1045517"/>
            <a:ext cx="2649800" cy="21665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F85E90-19EA-485E-8D8C-A070A3B473E8}"/>
              </a:ext>
            </a:extLst>
          </p:cNvPr>
          <p:cNvSpPr txBox="1"/>
          <p:nvPr/>
        </p:nvSpPr>
        <p:spPr>
          <a:xfrm>
            <a:off x="1411869" y="530499"/>
            <a:ext cx="35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as in Weiwei li paper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5C0D4C-77A6-43EA-894A-45C5B9C8FEE4}"/>
              </a:ext>
            </a:extLst>
          </p:cNvPr>
          <p:cNvSpPr txBox="1"/>
          <p:nvPr/>
        </p:nvSpPr>
        <p:spPr>
          <a:xfrm>
            <a:off x="995947" y="3581816"/>
            <a:ext cx="485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x-</a:t>
            </a:r>
            <a:r>
              <a:rPr lang="en-US" altLang="zh-CN" dirty="0" err="1"/>
              <a:t>x_target</a:t>
            </a:r>
            <a:r>
              <a:rPr lang="en-US" altLang="zh-CN" dirty="0"/>
              <a:t> to incremental cost, Q,R same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1AC22-CD45-409B-99D0-11A225682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42" y="4246729"/>
            <a:ext cx="7809722" cy="20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D17C7D-F534-4F25-81A9-B245C1E0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021" y="121790"/>
            <a:ext cx="6587121" cy="2572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E9C01F-58CB-43D2-8336-E2215E31392C}"/>
              </a:ext>
            </a:extLst>
          </p:cNvPr>
          <p:cNvSpPr txBox="1"/>
          <p:nvPr/>
        </p:nvSpPr>
        <p:spPr>
          <a:xfrm>
            <a:off x="208219" y="121790"/>
            <a:ext cx="43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C=first 2 nodes 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</a:p>
          <a:p>
            <a:r>
              <a:rPr lang="en-US" altLang="zh-CN" dirty="0"/>
              <a:t>Need more rollouts in the ARMA fitting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79DD48-DF19-4FEF-AFF2-A435A498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21" y="3429000"/>
            <a:ext cx="6580034" cy="25725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722C6E-BAC9-4CE5-9A38-22CB6955ED2F}"/>
              </a:ext>
            </a:extLst>
          </p:cNvPr>
          <p:cNvSpPr txBox="1"/>
          <p:nvPr/>
        </p:nvSpPr>
        <p:spPr>
          <a:xfrm>
            <a:off x="208219" y="342900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C=first 2 nodes 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68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322428-0873-48FA-895D-1D302A56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09" y="265926"/>
            <a:ext cx="3215466" cy="30284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7F0B16-C809-4156-8F3F-A82F086DD83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83AA9E-130E-4E9B-94D9-53192C03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3429000"/>
            <a:ext cx="7970632" cy="31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8D78602-29EA-4BB0-A246-74F4499E13D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proposed control limit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C008D5-9F55-4271-9B6B-8A526A48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82" y="145339"/>
            <a:ext cx="3269181" cy="30300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18C503-42CD-40C9-8420-49E7BCA0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5" y="3335233"/>
            <a:ext cx="7100595" cy="28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6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73DD21-5531-4875-8278-CDB8FB7E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6" y="3299909"/>
            <a:ext cx="8352647" cy="3398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C691EC-DCAB-498C-9A28-07423C2D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71" y="159143"/>
            <a:ext cx="3319782" cy="29946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66BC16-5ADF-4277-835F-884A72A019D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25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9D15EF-DDC9-458F-BD6D-33BDB74D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2" y="167950"/>
            <a:ext cx="3421272" cy="3048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FC203F-43DE-445D-94C5-F928D58A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6" y="3351369"/>
            <a:ext cx="8342539" cy="3338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D7CF5D-477B-42E7-A696-801B9E95450E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572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74F684-8DD2-4C8F-B8FF-4EA7DDF1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92" y="270587"/>
            <a:ext cx="3164244" cy="27355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16A43-BF2C-43F2-AE68-59622CB6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8" y="3429000"/>
            <a:ext cx="8203059" cy="33286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7B7785-7661-4CF0-B4B1-313E82910077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54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6C16D5-78A7-4797-A354-8E4B73C0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10" y="3647656"/>
            <a:ext cx="7227854" cy="2878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44CA75-8656-432D-AD29-8B92F87B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054" y="265921"/>
            <a:ext cx="2795588" cy="2733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8F543E-E560-479E-BE07-CEC12B4D86E4}"/>
              </a:ext>
            </a:extLst>
          </p:cNvPr>
          <p:cNvSpPr txBox="1"/>
          <p:nvPr/>
        </p:nvSpPr>
        <p:spPr>
          <a:xfrm>
            <a:off x="119987" y="105749"/>
            <a:ext cx="43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proposed control </a:t>
            </a:r>
            <a:r>
              <a:rPr lang="en-US" altLang="zh-CN" dirty="0" err="1"/>
              <a:t>limit+prestress</a:t>
            </a:r>
            <a:endParaRPr lang="en-US" altLang="zh-CN" dirty="0"/>
          </a:p>
          <a:p>
            <a:r>
              <a:rPr lang="en-US" altLang="zh-CN" dirty="0"/>
              <a:t>0 stiffness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783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8E72BF-1AA9-4895-BA03-6E78659BB659}"/>
              </a:ext>
            </a:extLst>
          </p:cNvPr>
          <p:cNvSpPr txBox="1"/>
          <p:nvPr/>
        </p:nvSpPr>
        <p:spPr>
          <a:xfrm>
            <a:off x="529389" y="385011"/>
            <a:ext cx="28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slack strings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511EA4-398B-4C9D-9869-283E012515CE}"/>
              </a:ext>
            </a:extLst>
          </p:cNvPr>
          <p:cNvSpPr txBox="1"/>
          <p:nvPr/>
        </p:nvSpPr>
        <p:spPr>
          <a:xfrm>
            <a:off x="5045241" y="385011"/>
            <a:ext cx="67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prestress as initial guess + none zero tension limit(truncation)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010737F-6984-4A18-8617-8BE5A010B3BF}"/>
              </a:ext>
            </a:extLst>
          </p:cNvPr>
          <p:cNvSpPr/>
          <p:nvPr/>
        </p:nvSpPr>
        <p:spPr>
          <a:xfrm>
            <a:off x="3156284" y="561473"/>
            <a:ext cx="119513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FEA909-27CC-4952-B6E8-6BA20655E42C}"/>
              </a:ext>
            </a:extLst>
          </p:cNvPr>
          <p:cNvSpPr txBox="1"/>
          <p:nvPr/>
        </p:nvSpPr>
        <p:spPr>
          <a:xfrm>
            <a:off x="244641" y="1501789"/>
            <a:ext cx="3023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Current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Tendon stiffness: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 variable: tension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FF34C292-1830-402F-A3FB-D0D4B97B679F}"/>
              </a:ext>
            </a:extLst>
          </p:cNvPr>
          <p:cNvSpPr/>
          <p:nvPr/>
        </p:nvSpPr>
        <p:spPr>
          <a:xfrm>
            <a:off x="3168317" y="1843138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AD9221-333F-407C-A3D9-04D4AA5723EC}"/>
              </a:ext>
            </a:extLst>
          </p:cNvPr>
          <p:cNvSpPr txBox="1"/>
          <p:nvPr/>
        </p:nvSpPr>
        <p:spPr>
          <a:xfrm>
            <a:off x="3996492" y="1529660"/>
            <a:ext cx="4004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sensitive to inaccuracy (not stable equilibrium)</a:t>
            </a:r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0FD8551-4E5A-4BEF-854D-BCB27085D70E}"/>
              </a:ext>
            </a:extLst>
          </p:cNvPr>
          <p:cNvSpPr/>
          <p:nvPr/>
        </p:nvSpPr>
        <p:spPr>
          <a:xfrm>
            <a:off x="8195509" y="1871010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F37035-C03A-4E03-A53D-ACECCDBD7A68}"/>
              </a:ext>
            </a:extLst>
          </p:cNvPr>
          <p:cNvSpPr txBox="1"/>
          <p:nvPr/>
        </p:nvSpPr>
        <p:spPr>
          <a:xfrm>
            <a:off x="5859380" y="4085074"/>
            <a:ext cx="5739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Solution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Put some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Apply prestress tension calculated from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Wait until it becomes stable (enter equilibrium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Calculate the tension from elongation (stiffness*(current length-initial length))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 guess is prestress + tension from elongation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the stiffness in </a:t>
            </a:r>
            <a:r>
              <a:rPr lang="en-US" altLang="zh-CN" dirty="0" err="1"/>
              <a:t>mujoco</a:t>
            </a:r>
            <a:r>
              <a:rPr lang="en-US" altLang="zh-CN" dirty="0"/>
              <a:t> model and do </a:t>
            </a:r>
            <a:r>
              <a:rPr lang="en-US" altLang="zh-CN" dirty="0" err="1"/>
              <a:t>ilqr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C43399-4977-49F8-8220-336C783B6748}"/>
              </a:ext>
            </a:extLst>
          </p:cNvPr>
          <p:cNvSpPr txBox="1"/>
          <p:nvPr/>
        </p:nvSpPr>
        <p:spPr>
          <a:xfrm>
            <a:off x="8911389" y="175925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stiffness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627388-EA1E-4F07-8299-49ADAD04A546}"/>
              </a:ext>
            </a:extLst>
          </p:cNvPr>
          <p:cNvSpPr txBox="1"/>
          <p:nvPr/>
        </p:nvSpPr>
        <p:spPr>
          <a:xfrm>
            <a:off x="240629" y="2790361"/>
            <a:ext cx="4387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Directly add tendon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simulate the tension from elongation in software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7164617-1102-4C54-A866-CC8AFBA228EE}"/>
              </a:ext>
            </a:extLst>
          </p:cNvPr>
          <p:cNvSpPr/>
          <p:nvPr/>
        </p:nvSpPr>
        <p:spPr>
          <a:xfrm>
            <a:off x="4764506" y="3149895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E4A51D-B8C4-40C2-B5B8-7540CB34F0DE}"/>
              </a:ext>
            </a:extLst>
          </p:cNvPr>
          <p:cNvSpPr txBox="1"/>
          <p:nvPr/>
        </p:nvSpPr>
        <p:spPr>
          <a:xfrm>
            <a:off x="5710988" y="2807367"/>
            <a:ext cx="6240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stable (stable equilibrium)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Energy waste in </a:t>
            </a:r>
            <a:r>
              <a:rPr lang="en-US" altLang="zh-CN" dirty="0" err="1"/>
              <a:t>ilqr</a:t>
            </a:r>
            <a:r>
              <a:rPr lang="en-US" altLang="zh-CN" dirty="0"/>
              <a:t> result (strings connected to the floor)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Ilqr</a:t>
            </a:r>
            <a:r>
              <a:rPr lang="en-US" altLang="zh-CN" dirty="0"/>
              <a:t> result fails to reach target (wave up and down)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2F1014-59E0-42A2-B884-E395429C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23" y="4209971"/>
            <a:ext cx="2344399" cy="22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9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3D0F64-36F6-4047-8934-528E40A201AC}"/>
              </a:ext>
            </a:extLst>
          </p:cNvPr>
          <p:cNvSpPr txBox="1"/>
          <p:nvPr/>
        </p:nvSpPr>
        <p:spPr>
          <a:xfrm>
            <a:off x="1178170" y="1317966"/>
            <a:ext cx="9346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Solution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tendon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variable to rest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Transform prestress tension to rest length in </a:t>
            </a:r>
            <a:r>
              <a:rPr lang="en-US" altLang="zh-CN" dirty="0" err="1"/>
              <a:t>matlab</a:t>
            </a:r>
            <a:r>
              <a:rPr lang="en-US" altLang="zh-CN" dirty="0"/>
              <a:t> and use as initial guess for </a:t>
            </a:r>
            <a:r>
              <a:rPr lang="en-US" altLang="zh-CN" dirty="0" err="1"/>
              <a:t>ilqr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Truncate rest length &lt; current length (tendon is a spring)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cost to constrain rest length-initial rest length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CD3CC1-5F97-4E58-8C30-976DE7AA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161" y="3802712"/>
            <a:ext cx="2835339" cy="2725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ABC75-E6A0-4343-B999-8E1A7117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7" y="3802712"/>
            <a:ext cx="2725922" cy="27259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C1FA6F-855F-40B5-AA53-049D50CE0769}"/>
              </a:ext>
            </a:extLst>
          </p:cNvPr>
          <p:cNvSpPr txBox="1"/>
          <p:nvPr/>
        </p:nvSpPr>
        <p:spPr>
          <a:xfrm>
            <a:off x="4404161" y="3266202"/>
            <a:ext cx="290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Stable with initial prestress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2A57B2-CD59-448B-8CF7-3433EE9210E9}"/>
              </a:ext>
            </a:extLst>
          </p:cNvPr>
          <p:cNvSpPr txBox="1"/>
          <p:nvPr/>
        </p:nvSpPr>
        <p:spPr>
          <a:xfrm>
            <a:off x="7985927" y="3266202"/>
            <a:ext cx="31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ARMAID with u = rest length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C96CC-1529-473D-AD67-B523B765ABA0}"/>
              </a:ext>
            </a:extLst>
          </p:cNvPr>
          <p:cNvSpPr txBox="1"/>
          <p:nvPr/>
        </p:nvSpPr>
        <p:spPr>
          <a:xfrm>
            <a:off x="1178170" y="3266202"/>
            <a:ext cx="221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t1d1_3d model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B5FD5-F288-494F-8389-3739F8DF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69" y="3802712"/>
            <a:ext cx="3322008" cy="27259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EBCB9A-533C-4A19-9182-AEECB71221A8}"/>
              </a:ext>
            </a:extLst>
          </p:cNvPr>
          <p:cNvSpPr txBox="1"/>
          <p:nvPr/>
        </p:nvSpPr>
        <p:spPr>
          <a:xfrm>
            <a:off x="1178170" y="405155"/>
            <a:ext cx="379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stiffness in the model and control the rest length</a:t>
            </a:r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A19D989-60C2-4580-AD11-3C35E4F4DCAA}"/>
              </a:ext>
            </a:extLst>
          </p:cNvPr>
          <p:cNvSpPr/>
          <p:nvPr/>
        </p:nvSpPr>
        <p:spPr>
          <a:xfrm>
            <a:off x="5004327" y="648992"/>
            <a:ext cx="337285" cy="167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50DD29-97F3-4BA7-BF4F-6E907B2ADA15}"/>
              </a:ext>
            </a:extLst>
          </p:cNvPr>
          <p:cNvSpPr txBox="1"/>
          <p:nvPr/>
        </p:nvSpPr>
        <p:spPr>
          <a:xfrm>
            <a:off x="5713456" y="405155"/>
            <a:ext cx="624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stable (stable equilibrium)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energy waste from stiffness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7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011DA3-C6D0-4A35-AB5A-BA78034C1E3F}"/>
              </a:ext>
            </a:extLst>
          </p:cNvPr>
          <p:cNvSpPr txBox="1"/>
          <p:nvPr/>
        </p:nvSpPr>
        <p:spPr>
          <a:xfrm>
            <a:off x="119987" y="105749"/>
            <a:ext cx="4315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</a:t>
            </a:r>
            <a:r>
              <a:rPr lang="en-US" altLang="zh-CN" dirty="0" err="1"/>
              <a:t>truncation+prestress</a:t>
            </a:r>
            <a:endParaRPr lang="en-US" altLang="zh-CN" dirty="0"/>
          </a:p>
          <a:p>
            <a:r>
              <a:rPr lang="en-US" altLang="zh-CN" dirty="0"/>
              <a:t>Control rest length (applied solution 2)</a:t>
            </a:r>
          </a:p>
          <a:p>
            <a:r>
              <a:rPr lang="en-US" altLang="zh-CN" dirty="0"/>
              <a:t>Stiffness=100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789C61-0462-41DC-8F85-A85067F6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71" y="3323198"/>
            <a:ext cx="8039638" cy="32111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E4244D-B06C-4B6B-A373-40E2966B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63" y="216104"/>
            <a:ext cx="2925202" cy="29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3BD03B-F9A1-4F16-A38C-6C9CC6FA4613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 + LSCD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3CA622-C19A-4EFA-997F-B8FCE762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423" y="180657"/>
            <a:ext cx="2039071" cy="1824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63EB20-8FF7-4000-91FC-20C7D8D8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41" y="979478"/>
            <a:ext cx="5276818" cy="2115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5A8E58-3AEF-44A7-BE52-028CB243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966" y="2201094"/>
            <a:ext cx="1428750" cy="1114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76181B-B3A7-4522-B899-04EE25BC3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296" y="979478"/>
            <a:ext cx="2681789" cy="2125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D7E405-D1E1-4647-A3A2-1766B8CD9CAE}"/>
              </a:ext>
            </a:extLst>
          </p:cNvPr>
          <p:cNvSpPr txBox="1"/>
          <p:nvPr/>
        </p:nvSpPr>
        <p:spPr>
          <a:xfrm>
            <a:off x="1411869" y="530499"/>
            <a:ext cx="35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as in Weiwei li 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49D68-4F00-40CD-A493-81C8EE1A4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276" y="4282752"/>
            <a:ext cx="8485333" cy="21704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B665FB-09CE-41C3-BADC-D639C8B72BFE}"/>
              </a:ext>
            </a:extLst>
          </p:cNvPr>
          <p:cNvSpPr txBox="1"/>
          <p:nvPr/>
        </p:nvSpPr>
        <p:spPr>
          <a:xfrm>
            <a:off x="1260341" y="3856787"/>
            <a:ext cx="440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x-</a:t>
            </a:r>
            <a:r>
              <a:rPr lang="en-US" altLang="zh-CN" dirty="0" err="1"/>
              <a:t>x_target</a:t>
            </a:r>
            <a:r>
              <a:rPr lang="en-US" altLang="zh-CN" dirty="0"/>
              <a:t> to incremental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147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E0F944-72F4-49C6-8B89-790FEEFA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72" y="3852469"/>
            <a:ext cx="7092335" cy="27465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758E77-C6AC-42D7-BEC8-B1A618BF1B4F}"/>
              </a:ext>
            </a:extLst>
          </p:cNvPr>
          <p:cNvSpPr txBox="1"/>
          <p:nvPr/>
        </p:nvSpPr>
        <p:spPr>
          <a:xfrm>
            <a:off x="119987" y="105749"/>
            <a:ext cx="4315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</a:t>
            </a:r>
            <a:r>
              <a:rPr lang="en-US" altLang="zh-CN" dirty="0" err="1"/>
              <a:t>truncation+prestress</a:t>
            </a:r>
            <a:endParaRPr lang="en-US" altLang="zh-CN" dirty="0"/>
          </a:p>
          <a:p>
            <a:r>
              <a:rPr lang="en-US" altLang="zh-CN" dirty="0"/>
              <a:t>Control rest length (applied solution 2)</a:t>
            </a:r>
          </a:p>
          <a:p>
            <a:r>
              <a:rPr lang="en-US" altLang="zh-CN" dirty="0"/>
              <a:t>Stiffness=100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C2DEAF-2563-4BBD-BFD6-E7A1908A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02" y="419877"/>
            <a:ext cx="3177086" cy="29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27884F-8110-4C99-8005-AA0C819E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1" y="461108"/>
            <a:ext cx="9996193" cy="57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5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93BF66-2505-47F9-AD7D-839BC0CD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36" y="719332"/>
            <a:ext cx="7241221" cy="54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FB66FB-4D81-4AEB-BC3F-A4BC9845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2" y="900778"/>
            <a:ext cx="4712774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5DF1D7-9F63-4192-9A3F-4B34763B5D18}"/>
              </a:ext>
            </a:extLst>
          </p:cNvPr>
          <p:cNvSpPr txBox="1"/>
          <p:nvPr/>
        </p:nvSpPr>
        <p:spPr>
          <a:xfrm>
            <a:off x="844062" y="390769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7E98BA-AAD4-47ED-874A-38880260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20" y="945684"/>
            <a:ext cx="4750882" cy="31884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8D889A-EEA2-4CC5-B42D-63196985A013}"/>
              </a:ext>
            </a:extLst>
          </p:cNvPr>
          <p:cNvSpPr txBox="1"/>
          <p:nvPr/>
        </p:nvSpPr>
        <p:spPr>
          <a:xfrm>
            <a:off x="6475445" y="251927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C3A4C2-064D-4A9F-952C-75D69914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8" y="4372476"/>
            <a:ext cx="3390565" cy="22938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0EF735-4017-4E93-8AB0-E7718FD28EA4}"/>
              </a:ext>
            </a:extLst>
          </p:cNvPr>
          <p:cNvSpPr txBox="1"/>
          <p:nvPr/>
        </p:nvSpPr>
        <p:spPr>
          <a:xfrm>
            <a:off x="184669" y="4003144"/>
            <a:ext cx="125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 = 100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3E02CE-CC25-482A-89A3-7817D7AC6F30}"/>
              </a:ext>
            </a:extLst>
          </p:cNvPr>
          <p:cNvSpPr txBox="1"/>
          <p:nvPr/>
        </p:nvSpPr>
        <p:spPr>
          <a:xfrm>
            <a:off x="2117969" y="432840"/>
            <a:ext cx="125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Small </a:t>
            </a:r>
            <a:r>
              <a:rPr lang="en-US" altLang="zh-CN" dirty="0" err="1"/>
              <a:t>miu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13C9DF-1EA4-46A6-9597-E2A77CB45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13" y="4458536"/>
            <a:ext cx="3046608" cy="20611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D50523-54C2-4DAE-827A-802EA9557314}"/>
              </a:ext>
            </a:extLst>
          </p:cNvPr>
          <p:cNvSpPr txBox="1"/>
          <p:nvPr/>
        </p:nvSpPr>
        <p:spPr>
          <a:xfrm>
            <a:off x="3575234" y="4045215"/>
            <a:ext cx="171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 = 10^6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971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FC4B3-3C90-4E57-9CB3-12880F4C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18" y="608817"/>
            <a:ext cx="4251649" cy="2808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9D7E53-4AD5-4C17-9D9B-7AB83A2D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07" y="608817"/>
            <a:ext cx="4424815" cy="2922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0DEAF8-2FE6-4F3C-AD09-1C923C03D932}"/>
              </a:ext>
            </a:extLst>
          </p:cNvPr>
          <p:cNvSpPr txBox="1"/>
          <p:nvPr/>
        </p:nvSpPr>
        <p:spPr>
          <a:xfrm>
            <a:off x="1859903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65097-1820-4F25-8A6B-66C3D03B229C}"/>
              </a:ext>
            </a:extLst>
          </p:cNvPr>
          <p:cNvSpPr txBox="1"/>
          <p:nvPr/>
        </p:nvSpPr>
        <p:spPr>
          <a:xfrm>
            <a:off x="7458270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DF3516-1161-4B8C-82B3-363841D7C36F}"/>
              </a:ext>
            </a:extLst>
          </p:cNvPr>
          <p:cNvSpPr txBox="1"/>
          <p:nvPr/>
        </p:nvSpPr>
        <p:spPr>
          <a:xfrm>
            <a:off x="208385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7A6D25-DA0F-4BE4-87B1-171FE1EFA89F}"/>
              </a:ext>
            </a:extLst>
          </p:cNvPr>
          <p:cNvSpPr txBox="1"/>
          <p:nvPr/>
        </p:nvSpPr>
        <p:spPr>
          <a:xfrm>
            <a:off x="3031445" y="3601809"/>
            <a:ext cx="10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2C913B-5C49-4AE7-8307-3F0EEFB6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18" y="4093326"/>
            <a:ext cx="4251650" cy="2764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45BF48-D10E-47D6-AE90-8BCAFEAB1B2C}"/>
              </a:ext>
            </a:extLst>
          </p:cNvPr>
          <p:cNvSpPr txBox="1"/>
          <p:nvPr/>
        </p:nvSpPr>
        <p:spPr>
          <a:xfrm>
            <a:off x="8044041" y="3601809"/>
            <a:ext cx="10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650979-D008-45F1-90EE-CB817F21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107" y="3971141"/>
            <a:ext cx="4251652" cy="2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3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BB41A-F964-40D5-9B4C-36B73BD0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5" y="1267932"/>
            <a:ext cx="4827100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D974D9-B6C4-49F9-B5F5-DA884E53A8DB}"/>
              </a:ext>
            </a:extLst>
          </p:cNvPr>
          <p:cNvSpPr txBox="1"/>
          <p:nvPr/>
        </p:nvSpPr>
        <p:spPr>
          <a:xfrm>
            <a:off x="208385" y="239485"/>
            <a:ext cx="3710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Increase R to 1, </a:t>
            </a:r>
            <a:r>
              <a:rPr lang="en-US" altLang="zh-CN" dirty="0" err="1"/>
              <a:t>miu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retrain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700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491FE5-4A4D-4CB8-AE09-1D0E4DD4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" y="1891323"/>
            <a:ext cx="5579781" cy="4116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590D53-1328-4009-B9A5-D2EC59B0DF82}"/>
              </a:ext>
            </a:extLst>
          </p:cNvPr>
          <p:cNvSpPr txBox="1"/>
          <p:nvPr/>
        </p:nvSpPr>
        <p:spPr>
          <a:xfrm>
            <a:off x="906585" y="304800"/>
            <a:ext cx="3735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Nominal: R=20, </a:t>
            </a:r>
            <a:r>
              <a:rPr lang="en-US" altLang="zh-CN" dirty="0" err="1"/>
              <a:t>umax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DDP:R=0.05 </a:t>
            </a:r>
            <a:r>
              <a:rPr lang="en-US" altLang="zh-CN" dirty="0" err="1"/>
              <a:t>miu</a:t>
            </a:r>
            <a:r>
              <a:rPr lang="en-US" altLang="zh-CN" dirty="0"/>
              <a:t>=10 otherwise </a:t>
            </a:r>
            <a:r>
              <a:rPr lang="en-US" altLang="zh-CN" dirty="0" err="1"/>
              <a:t>umax</a:t>
            </a:r>
            <a:r>
              <a:rPr lang="en-US" altLang="zh-CN" dirty="0"/>
              <a:t> is too large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95D365-CB3F-479E-BCC6-829A9B50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75" y="1531815"/>
            <a:ext cx="4816280" cy="35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769541-8C42-4F3D-8EC5-52621497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1" y="1887988"/>
            <a:ext cx="4033824" cy="30820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4107E6-ACD7-4DF9-8039-55E032B0FB2B}"/>
              </a:ext>
            </a:extLst>
          </p:cNvPr>
          <p:cNvSpPr txBox="1"/>
          <p:nvPr/>
        </p:nvSpPr>
        <p:spPr>
          <a:xfrm>
            <a:off x="270588" y="251927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96001-8D43-4640-AA6D-0EC100A9E284}"/>
              </a:ext>
            </a:extLst>
          </p:cNvPr>
          <p:cNvSpPr txBox="1"/>
          <p:nvPr/>
        </p:nvSpPr>
        <p:spPr>
          <a:xfrm>
            <a:off x="494522" y="858416"/>
            <a:ext cx="287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 R=20 </a:t>
            </a:r>
            <a:r>
              <a:rPr lang="en-US" altLang="zh-CN" dirty="0" err="1"/>
              <a:t>train+DDP</a:t>
            </a:r>
            <a:endParaRPr lang="en-US" altLang="zh-CN" dirty="0"/>
          </a:p>
          <a:p>
            <a:r>
              <a:rPr lang="en-US" altLang="zh-CN" dirty="0"/>
              <a:t>2000 rollouts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696FFA-5518-4302-B1D4-679B67F6A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45" y="1123423"/>
            <a:ext cx="6249824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926C62-791F-4D76-A64D-5CC3F1B8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3" y="1545054"/>
            <a:ext cx="4725477" cy="31503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A78763-1CF5-46E5-8184-F3482B2D88FF}"/>
              </a:ext>
            </a:extLst>
          </p:cNvPr>
          <p:cNvSpPr txBox="1"/>
          <p:nvPr/>
        </p:nvSpPr>
        <p:spPr>
          <a:xfrm>
            <a:off x="270588" y="251927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9C0902-4685-404E-8387-DB0F959E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32" y="1433964"/>
            <a:ext cx="4725477" cy="31503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817394-44E6-4333-949D-6DC43B425B5D}"/>
              </a:ext>
            </a:extLst>
          </p:cNvPr>
          <p:cNvSpPr txBox="1"/>
          <p:nvPr/>
        </p:nvSpPr>
        <p:spPr>
          <a:xfrm>
            <a:off x="6571861" y="621259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95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105D48-AC7D-4D23-AC4A-9089FE70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1" y="588274"/>
            <a:ext cx="4088304" cy="27656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B2DE2B-3135-47FF-B504-018E7451FE32}"/>
              </a:ext>
            </a:extLst>
          </p:cNvPr>
          <p:cNvSpPr txBox="1"/>
          <p:nvPr/>
        </p:nvSpPr>
        <p:spPr>
          <a:xfrm>
            <a:off x="541176" y="270588"/>
            <a:ext cx="252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 </a:t>
            </a:r>
            <a:r>
              <a:rPr lang="en-US" altLang="zh-CN" dirty="0" err="1"/>
              <a:t>miu</a:t>
            </a:r>
            <a:r>
              <a:rPr lang="en-US" altLang="zh-CN" dirty="0"/>
              <a:t>=0 R = 0.005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EA7C6B-2671-4ACD-8804-7830EA82DD91}"/>
              </a:ext>
            </a:extLst>
          </p:cNvPr>
          <p:cNvSpPr/>
          <p:nvPr/>
        </p:nvSpPr>
        <p:spPr>
          <a:xfrm>
            <a:off x="6223404" y="21894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 R = 100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B04848-A6ED-46DD-A8B2-C75706B7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33" y="588274"/>
            <a:ext cx="4199820" cy="27740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09642-F57F-4F1C-BB2F-7FFEA825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1" y="4083909"/>
            <a:ext cx="4150215" cy="27740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93D9E3-3DD1-4471-9A4A-23F221F2DC9B}"/>
              </a:ext>
            </a:extLst>
          </p:cNvPr>
          <p:cNvSpPr/>
          <p:nvPr/>
        </p:nvSpPr>
        <p:spPr>
          <a:xfrm>
            <a:off x="259761" y="35342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 R = 100 </a:t>
            </a:r>
            <a:r>
              <a:rPr lang="en-US" altLang="zh-CN" dirty="0" err="1"/>
              <a:t>ilqr:miu</a:t>
            </a:r>
            <a:r>
              <a:rPr lang="en-US" altLang="zh-CN" dirty="0"/>
              <a:t>=0,R=0.005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2C5B60-ABC6-43ED-A60B-57FD491B3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033" y="4076645"/>
            <a:ext cx="4199821" cy="27740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6B9ABF8-C911-4072-862D-81301513311B}"/>
              </a:ext>
            </a:extLst>
          </p:cNvPr>
          <p:cNvSpPr/>
          <p:nvPr/>
        </p:nvSpPr>
        <p:spPr>
          <a:xfrm>
            <a:off x="5111477" y="3547031"/>
            <a:ext cx="443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 R = 100 </a:t>
            </a:r>
            <a:r>
              <a:rPr lang="en-US" altLang="zh-CN" dirty="0" err="1"/>
              <a:t>ilqr:miu</a:t>
            </a:r>
            <a:r>
              <a:rPr lang="en-US" altLang="zh-CN" dirty="0"/>
              <a:t>=100,R=100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44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7B9BB3-B754-41E8-A2E6-D2A6AE2A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471612"/>
            <a:ext cx="5000625" cy="39147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555FA4-CCD8-47C0-8667-BB553A04FD17}"/>
              </a:ext>
            </a:extLst>
          </p:cNvPr>
          <p:cNvSpPr txBox="1"/>
          <p:nvPr/>
        </p:nvSpPr>
        <p:spPr>
          <a:xfrm>
            <a:off x="545432" y="417095"/>
            <a:ext cx="149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Spsa</a:t>
            </a:r>
            <a:r>
              <a:rPr lang="en-US" altLang="zh-CN" dirty="0"/>
              <a:t> 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0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BD9E3C-EC74-4B0C-B9FA-70D1BFCDE4B4}"/>
              </a:ext>
            </a:extLst>
          </p:cNvPr>
          <p:cNvSpPr/>
          <p:nvPr/>
        </p:nvSpPr>
        <p:spPr>
          <a:xfrm>
            <a:off x="1161453" y="109415"/>
            <a:ext cx="7003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=1000 R = 0.005 </a:t>
            </a:r>
            <a:r>
              <a:rPr lang="en-US" altLang="zh-CN" dirty="0" err="1"/>
              <a:t>idnoisestd</a:t>
            </a:r>
            <a:r>
              <a:rPr lang="en-US" altLang="zh-CN" dirty="0"/>
              <a:t>=0.01 or 0.00001 100000rollouts</a:t>
            </a:r>
          </a:p>
          <a:p>
            <a:r>
              <a:rPr lang="en-US" altLang="zh-CN" dirty="0"/>
              <a:t>DDP has much higher variance and mean than </a:t>
            </a:r>
            <a:r>
              <a:rPr lang="en-US" altLang="zh-CN"/>
              <a:t>lqr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D346D-1113-4769-9F6D-AB40E456EE1A}"/>
              </a:ext>
            </a:extLst>
          </p:cNvPr>
          <p:cNvSpPr txBox="1"/>
          <p:nvPr/>
        </p:nvSpPr>
        <p:spPr>
          <a:xfrm>
            <a:off x="289169" y="109415"/>
            <a:ext cx="57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078A14-5130-44C8-9357-D08BB6FE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0" y="1987419"/>
            <a:ext cx="4849042" cy="37350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B35D14-9AA0-48A5-B71D-F67974E8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27" y="2031104"/>
            <a:ext cx="4849042" cy="36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5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2A797D-8B98-4DA7-9B23-E17F2913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1" y="575435"/>
            <a:ext cx="4827100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051F8C-5790-4409-8B96-677A509DBC91}"/>
              </a:ext>
            </a:extLst>
          </p:cNvPr>
          <p:cNvSpPr txBox="1"/>
          <p:nvPr/>
        </p:nvSpPr>
        <p:spPr>
          <a:xfrm>
            <a:off x="679938" y="390769"/>
            <a:ext cx="300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47A80E-E618-4E83-9C16-ECA93A65864B}"/>
              </a:ext>
            </a:extLst>
          </p:cNvPr>
          <p:cNvSpPr txBox="1"/>
          <p:nvPr/>
        </p:nvSpPr>
        <p:spPr>
          <a:xfrm>
            <a:off x="2117650" y="206103"/>
            <a:ext cx="236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 R=10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8F6D74-C40F-416D-998D-A1D87EE6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5435"/>
            <a:ext cx="4827100" cy="31884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A7FE14-FF95-4B5C-AEF6-FF5AF99C30F0}"/>
              </a:ext>
            </a:extLst>
          </p:cNvPr>
          <p:cNvSpPr txBox="1"/>
          <p:nvPr/>
        </p:nvSpPr>
        <p:spPr>
          <a:xfrm>
            <a:off x="7580843" y="206103"/>
            <a:ext cx="236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 R=20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CC2C46-D8CD-4C64-A376-EB594891D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299" y="3860378"/>
            <a:ext cx="4226205" cy="27915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FF74B8-33A4-4EB1-B32C-2E36867889C8}"/>
              </a:ext>
            </a:extLst>
          </p:cNvPr>
          <p:cNvSpPr txBox="1"/>
          <p:nvPr/>
        </p:nvSpPr>
        <p:spPr>
          <a:xfrm>
            <a:off x="1145830" y="4333344"/>
            <a:ext cx="236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=1000 R=20</a:t>
            </a:r>
          </a:p>
          <a:p>
            <a:r>
              <a:rPr lang="en-US" altLang="zh-CN" dirty="0" err="1"/>
              <a:t>ILQR:miu</a:t>
            </a:r>
            <a:r>
              <a:rPr lang="en-US" altLang="zh-CN" dirty="0"/>
              <a:t>=0 R=0.05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8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A4D8EC-11B2-4BA6-9433-A1B1875CA85E}"/>
              </a:ext>
            </a:extLst>
          </p:cNvPr>
          <p:cNvSpPr txBox="1"/>
          <p:nvPr/>
        </p:nvSpPr>
        <p:spPr>
          <a:xfrm>
            <a:off x="541176" y="307910"/>
            <a:ext cx="410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6F1664-6086-45CA-9B6D-5A94244D780B}"/>
              </a:ext>
            </a:extLst>
          </p:cNvPr>
          <p:cNvSpPr txBox="1"/>
          <p:nvPr/>
        </p:nvSpPr>
        <p:spPr>
          <a:xfrm>
            <a:off x="541176" y="886682"/>
            <a:ext cx="236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 R=20</a:t>
            </a:r>
          </a:p>
          <a:p>
            <a:r>
              <a:rPr lang="en-US" altLang="zh-CN" dirty="0"/>
              <a:t>X-axis % of </a:t>
            </a:r>
            <a:r>
              <a:rPr lang="en-US" altLang="zh-CN" dirty="0" err="1"/>
              <a:t>umax</a:t>
            </a:r>
            <a:r>
              <a:rPr lang="en-US" altLang="zh-CN" dirty="0"/>
              <a:t>=5.3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DB4434-8CC7-4F0D-B1FA-D8FF4DEE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38" y="0"/>
            <a:ext cx="3872961" cy="2969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44E784-28A2-45BA-9E38-6DEC18A4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" y="3277478"/>
            <a:ext cx="4720970" cy="34205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4A7D27-5ED4-4A74-A8FD-3EE99153E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11" y="3201919"/>
            <a:ext cx="4502048" cy="32619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33765F-65A2-427C-A1D8-232B1B953A59}"/>
              </a:ext>
            </a:extLst>
          </p:cNvPr>
          <p:cNvSpPr txBox="1"/>
          <p:nvPr/>
        </p:nvSpPr>
        <p:spPr>
          <a:xfrm>
            <a:off x="225848" y="2782669"/>
            <a:ext cx="268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</a:t>
            </a:r>
            <a:r>
              <a:rPr lang="en-US" altLang="zh-CN" dirty="0"/>
              <a:t> increased </a:t>
            </a:r>
            <a:r>
              <a:rPr lang="en-US" altLang="zh-CN" dirty="0" err="1"/>
              <a:t>miu</a:t>
            </a:r>
            <a:r>
              <a:rPr lang="en-US" altLang="zh-CN" dirty="0"/>
              <a:t> and 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91D78E-2159-45F0-B8F6-8E89F5114C3E}"/>
              </a:ext>
            </a:extLst>
          </p:cNvPr>
          <p:cNvSpPr txBox="1"/>
          <p:nvPr/>
        </p:nvSpPr>
        <p:spPr>
          <a:xfrm>
            <a:off x="8757234" y="2832587"/>
            <a:ext cx="320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original small </a:t>
            </a:r>
            <a:r>
              <a:rPr lang="en-US" altLang="zh-CN" dirty="0" err="1"/>
              <a:t>miu</a:t>
            </a:r>
            <a:r>
              <a:rPr lang="en-US" altLang="zh-CN" dirty="0"/>
              <a:t> and 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027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889A20-9E97-42C1-8760-4FA028B4B07F}"/>
              </a:ext>
            </a:extLst>
          </p:cNvPr>
          <p:cNvSpPr txBox="1"/>
          <p:nvPr/>
        </p:nvSpPr>
        <p:spPr>
          <a:xfrm>
            <a:off x="475861" y="761218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=0,R=0.01,2000rollouts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4649B4-146C-45D3-88C3-BFC48AED6E7B}"/>
              </a:ext>
            </a:extLst>
          </p:cNvPr>
          <p:cNvSpPr txBox="1"/>
          <p:nvPr/>
        </p:nvSpPr>
        <p:spPr>
          <a:xfrm>
            <a:off x="503853" y="233265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72BFCD-FF0E-4F37-9152-22049333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988" y="1219360"/>
            <a:ext cx="4725477" cy="3150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4639ED-BE0F-42EE-9462-1B9040BD11D2}"/>
              </a:ext>
            </a:extLst>
          </p:cNvPr>
          <p:cNvSpPr txBox="1"/>
          <p:nvPr/>
        </p:nvSpPr>
        <p:spPr>
          <a:xfrm>
            <a:off x="6005805" y="761218"/>
            <a:ext cx="48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=20,R=0.01,2000rollouts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EF975F-AF95-40D7-91C1-775F241A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" y="1219360"/>
            <a:ext cx="4725477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1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97D49-E6AB-437B-ADA7-65B09D4E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8" y="1123424"/>
            <a:ext cx="6071983" cy="4611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5C0A3E-8E36-4075-8D20-5D08B0CD1577}"/>
              </a:ext>
            </a:extLst>
          </p:cNvPr>
          <p:cNvSpPr txBox="1"/>
          <p:nvPr/>
        </p:nvSpPr>
        <p:spPr>
          <a:xfrm>
            <a:off x="3816220" y="555944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=0,R=0.01,2000rollouts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2E7DC4-9969-4BD2-A6EC-7F6A73C9F97D}"/>
              </a:ext>
            </a:extLst>
          </p:cNvPr>
          <p:cNvSpPr txBox="1"/>
          <p:nvPr/>
        </p:nvSpPr>
        <p:spPr>
          <a:xfrm>
            <a:off x="531845" y="27991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942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847503-7657-41B0-9372-76B54254EC76}"/>
              </a:ext>
            </a:extLst>
          </p:cNvPr>
          <p:cNvSpPr txBox="1"/>
          <p:nvPr/>
        </p:nvSpPr>
        <p:spPr>
          <a:xfrm>
            <a:off x="8649987" y="4937555"/>
            <a:ext cx="3071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ns=4, nu=1</a:t>
            </a:r>
          </a:p>
          <a:p>
            <a:r>
              <a:rPr lang="en-US" altLang="zh-CN" dirty="0"/>
              <a:t>Tested under 10% </a:t>
            </a:r>
            <a:r>
              <a:rPr lang="en-US" altLang="zh-CN" dirty="0" err="1"/>
              <a:t>umax</a:t>
            </a:r>
            <a:r>
              <a:rPr lang="en-US" altLang="zh-CN" dirty="0"/>
              <a:t> noise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4B60B1-9ACE-4D82-9DD8-59C251C0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8" y="1091575"/>
            <a:ext cx="3376246" cy="2125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0403B3-074F-43EF-B128-5C8FC7B4DBE4}"/>
              </a:ext>
            </a:extLst>
          </p:cNvPr>
          <p:cNvSpPr txBox="1"/>
          <p:nvPr/>
        </p:nvSpPr>
        <p:spPr>
          <a:xfrm>
            <a:off x="1770185" y="626507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48077-6D32-416A-8D39-F1467FE2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8" y="1102517"/>
            <a:ext cx="3269858" cy="21340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C98021-14C7-4884-A673-0349BC930223}"/>
              </a:ext>
            </a:extLst>
          </p:cNvPr>
          <p:cNvSpPr txBox="1"/>
          <p:nvPr/>
        </p:nvSpPr>
        <p:spPr>
          <a:xfrm>
            <a:off x="4743938" y="626507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B9C811-CC2C-449C-98A0-C5766111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3" y="4205368"/>
            <a:ext cx="3324831" cy="2125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7D66EC-7BC1-4FC9-B3FD-9D17C6CC3898}"/>
              </a:ext>
            </a:extLst>
          </p:cNvPr>
          <p:cNvSpPr txBox="1"/>
          <p:nvPr/>
        </p:nvSpPr>
        <p:spPr>
          <a:xfrm>
            <a:off x="8269471" y="653238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8859CE-3DC5-4826-8377-17387D9CD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66" y="1102517"/>
            <a:ext cx="3285093" cy="2125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3FF00F6-811A-4CC7-87EB-07074A32536C}"/>
              </a:ext>
            </a:extLst>
          </p:cNvPr>
          <p:cNvSpPr txBox="1"/>
          <p:nvPr/>
        </p:nvSpPr>
        <p:spPr>
          <a:xfrm>
            <a:off x="1398953" y="3836036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EFF83-F5A1-486C-803E-76937A5F9C0D}"/>
              </a:ext>
            </a:extLst>
          </p:cNvPr>
          <p:cNvSpPr txBox="1"/>
          <p:nvPr/>
        </p:nvSpPr>
        <p:spPr>
          <a:xfrm>
            <a:off x="4829908" y="4223008"/>
            <a:ext cx="332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O((</a:t>
            </a:r>
            <a:r>
              <a:rPr lang="en-US" altLang="zh-CN" dirty="0" err="1"/>
              <a:t>ns+nu</a:t>
            </a:r>
            <a:r>
              <a:rPr lang="en-US" altLang="zh-CN" dirty="0"/>
              <a:t>)^2)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159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847503-7657-41B0-9372-76B54254EC76}"/>
              </a:ext>
            </a:extLst>
          </p:cNvPr>
          <p:cNvSpPr txBox="1"/>
          <p:nvPr/>
        </p:nvSpPr>
        <p:spPr>
          <a:xfrm>
            <a:off x="284770" y="94775"/>
            <a:ext cx="533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 ns=16, nu=5 Tested under 10%umax noise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0403B3-074F-43EF-B128-5C8FC7B4DBE4}"/>
              </a:ext>
            </a:extLst>
          </p:cNvPr>
          <p:cNvSpPr txBox="1"/>
          <p:nvPr/>
        </p:nvSpPr>
        <p:spPr>
          <a:xfrm>
            <a:off x="281179" y="670574"/>
            <a:ext cx="30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=628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98021-14C7-4884-A673-0349BC930223}"/>
              </a:ext>
            </a:extLst>
          </p:cNvPr>
          <p:cNvSpPr txBox="1"/>
          <p:nvPr/>
        </p:nvSpPr>
        <p:spPr>
          <a:xfrm>
            <a:off x="281179" y="3869675"/>
            <a:ext cx="344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=30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7D66EC-7BC1-4FC9-B3FD-9D17C6CC3898}"/>
              </a:ext>
            </a:extLst>
          </p:cNvPr>
          <p:cNvSpPr txBox="1"/>
          <p:nvPr/>
        </p:nvSpPr>
        <p:spPr>
          <a:xfrm>
            <a:off x="7445659" y="670574"/>
            <a:ext cx="340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FF00F6-811A-4CC7-87EB-07074A32536C}"/>
              </a:ext>
            </a:extLst>
          </p:cNvPr>
          <p:cNvSpPr txBox="1"/>
          <p:nvPr/>
        </p:nvSpPr>
        <p:spPr>
          <a:xfrm>
            <a:off x="3779140" y="670574"/>
            <a:ext cx="2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=63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D09A89-C62E-41F3-A1F4-BCA7C352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24" y="1366447"/>
            <a:ext cx="3108165" cy="1996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F08E91-B4DF-46AA-B823-754989DD2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8" y="1366447"/>
            <a:ext cx="3108164" cy="1996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6460D0-6F19-425A-8299-2BC925E4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71495"/>
            <a:ext cx="3203999" cy="20917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EE14F1C-5565-4353-96C1-08C45A87925B}"/>
              </a:ext>
            </a:extLst>
          </p:cNvPr>
          <p:cNvSpPr txBox="1"/>
          <p:nvPr/>
        </p:nvSpPr>
        <p:spPr>
          <a:xfrm>
            <a:off x="5433724" y="115140"/>
            <a:ext cx="19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 std=0.01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C376C2-F856-4846-942B-0CC794E82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109" y="1366447"/>
            <a:ext cx="3108164" cy="19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4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24BE99-BF32-4A88-9A54-D8F549213BA8}"/>
              </a:ext>
            </a:extLst>
          </p:cNvPr>
          <p:cNvSpPr txBox="1"/>
          <p:nvPr/>
        </p:nvSpPr>
        <p:spPr>
          <a:xfrm>
            <a:off x="4578162" y="0"/>
            <a:ext cx="3070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e-6,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2CF50E-7240-410F-9EB6-42AC0DBB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91" y="923329"/>
            <a:ext cx="3692334" cy="2372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C5B9F6-E107-4527-9CF3-27673A432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" y="923330"/>
            <a:ext cx="3692334" cy="2372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9E0C40-4125-43E6-B359-5E8333FB17BD}"/>
              </a:ext>
            </a:extLst>
          </p:cNvPr>
          <p:cNvSpPr txBox="1"/>
          <p:nvPr/>
        </p:nvSpPr>
        <p:spPr>
          <a:xfrm>
            <a:off x="349393" y="0"/>
            <a:ext cx="340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e-18,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0BBC0-B8AF-430C-BCD4-D7FED806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144" y="923328"/>
            <a:ext cx="3692334" cy="2372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B32175-C659-4B1B-A148-08A83673E000}"/>
              </a:ext>
            </a:extLst>
          </p:cNvPr>
          <p:cNvSpPr txBox="1"/>
          <p:nvPr/>
        </p:nvSpPr>
        <p:spPr>
          <a:xfrm>
            <a:off x="8270496" y="0"/>
            <a:ext cx="3070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0.7,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e-1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0EC6AD-1D54-4B85-8F46-AA264E2D472E}"/>
              </a:ext>
            </a:extLst>
          </p:cNvPr>
          <p:cNvSpPr/>
          <p:nvPr/>
        </p:nvSpPr>
        <p:spPr>
          <a:xfrm>
            <a:off x="139458" y="629233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Tested under 10%umax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980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45A710-0F79-4152-9B13-447FA85D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40" y="1470344"/>
            <a:ext cx="3064349" cy="19586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B5CB5E-2D66-43E8-A7C5-AAE2F2F0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09" y="1508608"/>
            <a:ext cx="2888331" cy="1920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F7FAB8-7720-4BD9-BD71-4191805A122F}"/>
              </a:ext>
            </a:extLst>
          </p:cNvPr>
          <p:cNvSpPr txBox="1"/>
          <p:nvPr/>
        </p:nvSpPr>
        <p:spPr>
          <a:xfrm>
            <a:off x="158619" y="195943"/>
            <a:ext cx="318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1000 rollouts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4232F-53CF-4CB1-9719-763BEA0B7648}"/>
              </a:ext>
            </a:extLst>
          </p:cNvPr>
          <p:cNvSpPr txBox="1"/>
          <p:nvPr/>
        </p:nvSpPr>
        <p:spPr>
          <a:xfrm>
            <a:off x="3867539" y="1097119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 noise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5A4AB-FC22-4BCD-A3AD-8930B16AA0E8}"/>
              </a:ext>
            </a:extLst>
          </p:cNvPr>
          <p:cNvSpPr txBox="1"/>
          <p:nvPr/>
        </p:nvSpPr>
        <p:spPr>
          <a:xfrm>
            <a:off x="6786465" y="1097119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30% noise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ED8570-AA3C-4EA9-9BA4-A34F5DF2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28" y="1470344"/>
            <a:ext cx="2937984" cy="19586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3447B9-D74B-40BB-81DC-C1E1A94D92FA}"/>
              </a:ext>
            </a:extLst>
          </p:cNvPr>
          <p:cNvSpPr txBox="1"/>
          <p:nvPr/>
        </p:nvSpPr>
        <p:spPr>
          <a:xfrm>
            <a:off x="9840685" y="1091280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100% noise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A93EE5-D7FB-414D-9B30-55FC4048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" y="1545729"/>
            <a:ext cx="2888331" cy="1846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014C0D-6E3C-44BF-B48C-1D2473CDFB18}"/>
              </a:ext>
            </a:extLst>
          </p:cNvPr>
          <p:cNvSpPr txBox="1"/>
          <p:nvPr/>
        </p:nvSpPr>
        <p:spPr>
          <a:xfrm>
            <a:off x="865253" y="1091280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1% noise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647F7-563F-4641-BA0C-1425B2454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78106"/>
            <a:ext cx="2888331" cy="18557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01066C-EE4B-4A7E-9112-47B5FBB71AFB}"/>
              </a:ext>
            </a:extLst>
          </p:cNvPr>
          <p:cNvSpPr txBox="1"/>
          <p:nvPr/>
        </p:nvSpPr>
        <p:spPr>
          <a:xfrm>
            <a:off x="681591" y="4308774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1% noise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0774D0-392D-4578-8EFC-C43405ECB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09" y="4678105"/>
            <a:ext cx="2888332" cy="185571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E89BB42-17E4-4824-A3F9-60F9CC5F689D}"/>
              </a:ext>
            </a:extLst>
          </p:cNvPr>
          <p:cNvSpPr txBox="1"/>
          <p:nvPr/>
        </p:nvSpPr>
        <p:spPr>
          <a:xfrm>
            <a:off x="3867539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 noise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536F6F-BAE1-48D1-B30A-8847E3DA0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4678105"/>
            <a:ext cx="2888332" cy="18557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AD82D06-9EFD-414E-BC8C-1FD5FAE39AFD}"/>
              </a:ext>
            </a:extLst>
          </p:cNvPr>
          <p:cNvSpPr txBox="1"/>
          <p:nvPr/>
        </p:nvSpPr>
        <p:spPr>
          <a:xfrm>
            <a:off x="6896000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30% noise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D8D39A-64F9-4AD5-961C-E5E9839E8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4791" y="4678105"/>
            <a:ext cx="2768608" cy="18557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65172C5-FCC3-46F3-B107-387BFB2E5B09}"/>
              </a:ext>
            </a:extLst>
          </p:cNvPr>
          <p:cNvSpPr txBox="1"/>
          <p:nvPr/>
        </p:nvSpPr>
        <p:spPr>
          <a:xfrm>
            <a:off x="9934914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100% noise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E8C19F-F637-4763-9A44-7EFC2F944935}"/>
              </a:ext>
            </a:extLst>
          </p:cNvPr>
          <p:cNvSpPr txBox="1"/>
          <p:nvPr/>
        </p:nvSpPr>
        <p:spPr>
          <a:xfrm>
            <a:off x="158478" y="3613666"/>
            <a:ext cx="318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50000 rollouts</a:t>
            </a:r>
          </a:p>
          <a:p>
            <a:r>
              <a:rPr lang="en-US" altLang="zh-CN" dirty="0"/>
              <a:t>ns=16</a:t>
            </a:r>
            <a:r>
              <a:rPr lang="zh-CN" altLang="en-US" dirty="0"/>
              <a:t>，</a:t>
            </a:r>
            <a:r>
              <a:rPr lang="en-US" altLang="zh-CN" dirty="0"/>
              <a:t>nu=5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62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50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e-6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1F4B8F-F1A3-40F6-8215-39CC7D86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11327"/>
            <a:ext cx="2485292" cy="1656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2A425-407C-4C91-8FD0-5AEA95AB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168188"/>
            <a:ext cx="2485292" cy="16568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e-10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07F658-8CB8-4964-88C4-3E359810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168188"/>
            <a:ext cx="2485292" cy="16305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e-3</a:t>
            </a:r>
          </a:p>
          <a:p>
            <a:r>
              <a:rPr lang="en-US" altLang="zh-CN" dirty="0"/>
              <a:t>Residual e-24,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108A30-C3F1-4E59-8961-90BE180EC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052" y="5043237"/>
            <a:ext cx="2525377" cy="1656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631DB7-C24C-4A74-A05B-D4078B0FB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976" y="1498177"/>
            <a:ext cx="2485292" cy="16568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14D1569-3B5C-4C9B-B852-6CA628B2DA79}"/>
              </a:ext>
            </a:extLst>
          </p:cNvPr>
          <p:cNvSpPr/>
          <p:nvPr/>
        </p:nvSpPr>
        <p:spPr>
          <a:xfrm>
            <a:off x="8467968" y="851847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</a:t>
            </a:r>
          </a:p>
          <a:p>
            <a:r>
              <a:rPr lang="en-US" altLang="zh-CN" dirty="0"/>
              <a:t>Residual 11,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866E4E-7E92-4A67-8CBE-C458A6E34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968" y="3216582"/>
            <a:ext cx="2485292" cy="165686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45B6C5-C90D-48AF-BE34-EA1A02446240}"/>
              </a:ext>
            </a:extLst>
          </p:cNvPr>
          <p:cNvSpPr txBox="1"/>
          <p:nvPr/>
        </p:nvSpPr>
        <p:spPr>
          <a:xfrm>
            <a:off x="8989426" y="1970425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1837E8-5BC5-46B5-91D1-9C18C2D5D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968" y="5028514"/>
            <a:ext cx="2547817" cy="167158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200%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2501592-8A77-40DA-BDBD-63F1B3B44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010" y="3201859"/>
            <a:ext cx="2467577" cy="1671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275E0E0-2B38-42CF-9328-A79247CFF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5043237"/>
            <a:ext cx="2525377" cy="16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8761F5-DA7B-46BC-B1F6-D4DE89AA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648200"/>
            <a:ext cx="9867900" cy="3743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04E1CC-F457-49FC-9D7B-317043BC19C2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935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50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e1</a:t>
            </a:r>
          </a:p>
          <a:p>
            <a:r>
              <a:rPr lang="en-US" altLang="zh-CN" dirty="0"/>
              <a:t>Residual 17,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267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e0</a:t>
            </a:r>
          </a:p>
          <a:p>
            <a:r>
              <a:rPr lang="en-US" altLang="zh-CN" dirty="0"/>
              <a:t>Residual 15,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e2</a:t>
            </a:r>
          </a:p>
          <a:p>
            <a:r>
              <a:rPr lang="en-US" altLang="zh-CN" dirty="0"/>
              <a:t>Residual 18,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200%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02A19-D418-4EE0-93DD-6A9543A0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" y="3155036"/>
            <a:ext cx="2525377" cy="1656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7700D7-6F28-47F7-9498-8FF4ED3A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" y="5009893"/>
            <a:ext cx="2485857" cy="16309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15B98E-E259-497B-BE01-9F1F25A2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441" y="1498177"/>
            <a:ext cx="2528381" cy="16855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5E3BDB-559D-4EBD-9357-EB305183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661" y="5014510"/>
            <a:ext cx="2616739" cy="16855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8B36D4-53B1-43A8-B629-DB07D8F71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441" y="3242510"/>
            <a:ext cx="2446400" cy="16309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B5128FF-C380-4410-99E9-67222A7F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891" y="3229545"/>
            <a:ext cx="2552100" cy="1656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1A8B5F7-3594-4EA2-A94F-02AA73316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226" y="1498176"/>
            <a:ext cx="2528382" cy="168558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F079F2-761E-46CB-B378-A33772E1B5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484" y="5111859"/>
            <a:ext cx="2446400" cy="15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4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100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69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e-5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10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e-8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e-3</a:t>
            </a:r>
          </a:p>
          <a:p>
            <a:r>
              <a:rPr lang="en-US" altLang="zh-CN" dirty="0"/>
              <a:t>Residual e-24,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4D1569-3B5C-4C9B-B852-6CA628B2DA79}"/>
              </a:ext>
            </a:extLst>
          </p:cNvPr>
          <p:cNvSpPr/>
          <p:nvPr/>
        </p:nvSpPr>
        <p:spPr>
          <a:xfrm>
            <a:off x="8467968" y="851847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</a:t>
            </a:r>
          </a:p>
          <a:p>
            <a:r>
              <a:rPr lang="en-US" altLang="zh-CN" dirty="0"/>
              <a:t>Residual e-8, </a:t>
            </a:r>
            <a:r>
              <a:rPr lang="en-US" altLang="zh-CN" dirty="0" err="1"/>
              <a:t>mcond</a:t>
            </a:r>
            <a:r>
              <a:rPr lang="en-US" altLang="zh-CN" dirty="0"/>
              <a:t> 11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70%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9E4880-E26F-48A7-B3DE-6B96516C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" y="3160825"/>
            <a:ext cx="2574780" cy="1671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143378-0FFC-4900-B5BE-D6B15CF9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29" y="1498175"/>
            <a:ext cx="2485293" cy="16568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247916D-DCFD-4883-BF06-4BD3E9F1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40" y="3201859"/>
            <a:ext cx="2549296" cy="16046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603B08-DF4D-4BA8-A027-25634B6F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529" y="4972897"/>
            <a:ext cx="2552102" cy="16568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CF665C-0161-4ABD-BC68-5EE763142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20" y="1526887"/>
            <a:ext cx="2566489" cy="167497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3E1627-86DC-47EE-892E-5B97EB7E8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827" y="4972896"/>
            <a:ext cx="2632274" cy="16568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E341DFF-9871-4E8C-ABE0-1A77FBCC1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827" y="3209219"/>
            <a:ext cx="2592189" cy="16568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0BEA95E-00ED-4860-987F-EA0AFEC19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649" y="1545033"/>
            <a:ext cx="2485292" cy="16635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A5F6D9B-C8EF-4792-A728-4D4BCE325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647" y="3250507"/>
            <a:ext cx="2549296" cy="160463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EF08F8-DA30-4569-B775-8662944103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1297" y="4940429"/>
            <a:ext cx="2693776" cy="17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5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e1</a:t>
            </a:r>
          </a:p>
          <a:p>
            <a:r>
              <a:rPr lang="en-US" altLang="zh-CN" dirty="0"/>
              <a:t>Residual 259,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e0</a:t>
            </a:r>
          </a:p>
          <a:p>
            <a:r>
              <a:rPr lang="en-US" altLang="zh-CN" dirty="0"/>
              <a:t>Residual 0.2,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e2</a:t>
            </a:r>
          </a:p>
          <a:p>
            <a:r>
              <a:rPr lang="en-US" altLang="zh-CN" dirty="0"/>
              <a:t>Residual 36000,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166300-C872-40DD-B95B-D99436BC0CD1}"/>
              </a:ext>
            </a:extLst>
          </p:cNvPr>
          <p:cNvSpPr txBox="1"/>
          <p:nvPr/>
        </p:nvSpPr>
        <p:spPr>
          <a:xfrm>
            <a:off x="89875" y="32508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F9F69-4838-4594-9153-E16AC557A3CA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100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4E903-A4C5-43B9-8A20-93564687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" y="1469448"/>
            <a:ext cx="2528382" cy="1685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057D9E-32FB-4AE7-B61A-D13136FE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" y="5014683"/>
            <a:ext cx="2560149" cy="1662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C2C671-6B47-4947-B5E8-F616E2E97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" y="3208784"/>
            <a:ext cx="2625388" cy="16983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69E5BF-C2EC-488B-AE9F-EDB10366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21" y="1468160"/>
            <a:ext cx="2446401" cy="16309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081DD6-1069-4339-9DDF-473923ED1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191" y="3229545"/>
            <a:ext cx="2538739" cy="16568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BA6C22F-89E9-4549-8E88-778D50D65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151" y="5025264"/>
            <a:ext cx="2625388" cy="16780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1316A0-0DF3-44E7-A7FF-23686219C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990" y="1437113"/>
            <a:ext cx="2625387" cy="17502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52DF22C-36FD-43DB-90FC-7D34FDED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954" y="5025263"/>
            <a:ext cx="2625388" cy="16780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4A126F5-5126-42C7-BD69-B333B1B85A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331" y="3236218"/>
            <a:ext cx="2704633" cy="170240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46C5858-F6B9-4554-90C8-AD7A264661C0}"/>
              </a:ext>
            </a:extLst>
          </p:cNvPr>
          <p:cNvSpPr/>
          <p:nvPr/>
        </p:nvSpPr>
        <p:spPr>
          <a:xfrm>
            <a:off x="8288653" y="873589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e3</a:t>
            </a:r>
          </a:p>
          <a:p>
            <a:r>
              <a:rPr lang="en-US" altLang="zh-CN" dirty="0"/>
              <a:t>Residual 36000,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CCEE86D-346F-4788-A86F-33B0419AAC14}"/>
              </a:ext>
            </a:extLst>
          </p:cNvPr>
          <p:cNvSpPr txBox="1"/>
          <p:nvPr/>
        </p:nvSpPr>
        <p:spPr>
          <a:xfrm>
            <a:off x="8975651" y="2098961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7490684-94D2-4171-A291-00E4337A6F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653" y="3229544"/>
            <a:ext cx="2552102" cy="16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63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369B0E-6816-4051-B210-4F0379FF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0" y="2118208"/>
            <a:ext cx="4738179" cy="3150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DCE979-D14C-4906-9923-9E04FC3A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10" y="2118208"/>
            <a:ext cx="4725477" cy="31503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FF346B-89EB-4B10-8D8F-D71EC583E7D2}"/>
              </a:ext>
            </a:extLst>
          </p:cNvPr>
          <p:cNvSpPr txBox="1"/>
          <p:nvPr/>
        </p:nvSpPr>
        <p:spPr>
          <a:xfrm>
            <a:off x="2211355" y="145557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reset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7EDA81-40C3-4701-858A-0C224A017F3A}"/>
              </a:ext>
            </a:extLst>
          </p:cNvPr>
          <p:cNvSpPr txBox="1"/>
          <p:nvPr/>
        </p:nvSpPr>
        <p:spPr>
          <a:xfrm>
            <a:off x="7613780" y="1567543"/>
            <a:ext cx="198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59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504E1CC-F457-49FC-9D7B-317043BC19C2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0E8C5-0588-4B10-853D-48CF1B5F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6" y="3429000"/>
            <a:ext cx="11293388" cy="2990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58711-C327-45C4-87B9-E6F2583B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494" y="2064981"/>
            <a:ext cx="16002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612C8E-9299-4B32-940D-2EF4191FD14C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754D8-98C7-4CF1-AA2C-B25C84EF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2" y="952748"/>
            <a:ext cx="8652754" cy="223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B52BF4-112D-45CF-873C-FC585BB0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21" y="164553"/>
            <a:ext cx="1533525" cy="695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922A24-5A05-4E60-A952-0FF15859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330" y="164553"/>
            <a:ext cx="2558264" cy="252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119F52-25A1-401F-A0CD-7B476A20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76" y="3978770"/>
            <a:ext cx="8836089" cy="233268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9CDBC253-8DC2-41A1-92C5-135041522712}"/>
              </a:ext>
            </a:extLst>
          </p:cNvPr>
          <p:cNvSpPr/>
          <p:nvPr/>
        </p:nvSpPr>
        <p:spPr>
          <a:xfrm>
            <a:off x="830424" y="1044505"/>
            <a:ext cx="447870" cy="383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945665-A9B0-4B3B-958D-B97FA9918D1F}"/>
              </a:ext>
            </a:extLst>
          </p:cNvPr>
          <p:cNvCxnSpPr>
            <a:stCxn id="13" idx="4"/>
          </p:cNvCxnSpPr>
          <p:nvPr/>
        </p:nvCxnSpPr>
        <p:spPr>
          <a:xfrm>
            <a:off x="1054359" y="1427584"/>
            <a:ext cx="429536" cy="2679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7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A3CFAE-E970-413D-AEFC-869815AB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5" y="3790084"/>
            <a:ext cx="8854751" cy="22850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612C8E-9299-4B32-940D-2EF4191FD14C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5B3F6C-72DD-44A2-B567-62C5755E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754" y="355128"/>
            <a:ext cx="3159556" cy="29180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A275E8-AC2C-400A-A9C8-266AEB58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995" y="543410"/>
            <a:ext cx="14192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13007</TotalTime>
  <Words>1661</Words>
  <Application>Microsoft Office PowerPoint</Application>
  <PresentationFormat>宽屏</PresentationFormat>
  <Paragraphs>293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 Wang</dc:creator>
  <cp:lastModifiedBy>Ran Wang</cp:lastModifiedBy>
  <cp:revision>228</cp:revision>
  <dcterms:created xsi:type="dcterms:W3CDTF">2020-08-19T22:44:03Z</dcterms:created>
  <dcterms:modified xsi:type="dcterms:W3CDTF">2020-10-23T20:51:25Z</dcterms:modified>
</cp:coreProperties>
</file>